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74" d="100"/>
          <a:sy n="74" d="100"/>
        </p:scale>
        <p:origin x="576" y="60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15.11.2018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Alexander </a:t>
            </a: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TEMPLATE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3919050"/>
            <a:ext cx="10515600" cy="782638"/>
          </a:xfrm>
        </p:spPr>
        <p:txBody>
          <a:bodyPr>
            <a:normAutofit/>
          </a:bodyPr>
          <a:lstStyle/>
          <a:p>
            <a:r>
              <a:rPr lang="en-US" sz="2800" dirty="0"/>
              <a:t>WHAT DOES IT MEAN BY</a:t>
            </a:r>
            <a:endParaRPr lang="ru-R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4B1D6-CF10-4CF7-8D1D-3827BE5B3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36039"/>
            <a:ext cx="10515600" cy="948093"/>
          </a:xfrm>
        </p:spPr>
        <p:txBody>
          <a:bodyPr>
            <a:normAutofit/>
          </a:bodyPr>
          <a:lstStyle/>
          <a:p>
            <a:r>
              <a:rPr lang="en-US" sz="5400" dirty="0"/>
              <a:t>ENVIRONMENTAL ETHICS?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12A07-E0AC-45AF-B434-50C07519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28319C-581D-404B-ACD7-E17CC6CC8AB0}"/>
              </a:ext>
            </a:extLst>
          </p:cNvPr>
          <p:cNvSpPr/>
          <p:nvPr/>
        </p:nvSpPr>
        <p:spPr>
          <a:xfrm>
            <a:off x="0" y="0"/>
            <a:ext cx="6127162" cy="685800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48" y="3393317"/>
            <a:ext cx="5285914" cy="2880136"/>
          </a:xfrm>
        </p:spPr>
        <p:txBody>
          <a:bodyPr>
            <a:normAutofit/>
          </a:bodyPr>
          <a:lstStyle/>
          <a:p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JAKARTA </a:t>
            </a:r>
            <a:b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FLOOD</a:t>
            </a:r>
            <a:b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2013</a:t>
            </a:r>
            <a:endParaRPr lang="ru-RU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HOLLAND?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DEEC4-67C1-43B2-9FCF-2065A3C5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020" y="631889"/>
            <a:ext cx="4053719" cy="57363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684E4E-876E-4EB8-8757-A911A31168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SLASH AND BURN TECHNOLOGY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is a farming method that involves the cutting </a:t>
            </a:r>
            <a:r>
              <a:rPr lang="en-US" dirty="0" err="1"/>
              <a:t>and</a:t>
            </a:r>
            <a:r>
              <a:rPr lang="en-US" b="1" dirty="0" err="1"/>
              <a:t>burning</a:t>
            </a:r>
            <a:r>
              <a:rPr lang="en-US" dirty="0"/>
              <a:t> of plants in a forest or woodland to create a field called a </a:t>
            </a:r>
            <a:r>
              <a:rPr lang="en-US" dirty="0" err="1"/>
              <a:t>swidden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691365-38F5-49D4-81E3-E725B5FB6E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2D718BC-54B0-4FE4-8062-C7986A121FA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A85EAD-6F8C-472C-832A-DA03079C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35" y="2664270"/>
            <a:ext cx="4607126" cy="309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onBusiness Presentation Layout_Nature_MO - v4.potx" id="{20ED95C4-FC77-4325-ADE4-6B61169EE19C}" vid="{A4071738-43E8-4B3B-A646-9FFE68819E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35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Franklin Gothic Book</vt:lpstr>
      <vt:lpstr>Gill Sans MT</vt:lpstr>
      <vt:lpstr>Office Theme</vt:lpstr>
      <vt:lpstr>INTRODUCTION</vt:lpstr>
      <vt:lpstr>WHAT DOES IT MEAN BY</vt:lpstr>
      <vt:lpstr>JAKARTA  FLOOD 2013</vt:lpstr>
      <vt:lpstr>HOLLAND?</vt:lpstr>
      <vt:lpstr>SLASH AND BURN TECHNOLOGY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2018-11-14T23:58:44Z</dcterms:created>
  <dcterms:modified xsi:type="dcterms:W3CDTF">2018-11-15T00:46:29Z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2018-08-01T18:52:35.0353158Z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